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Override1.xml" ContentType="application/vnd.openxmlformats-officedocument.themeOverr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2" r:id="rId39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>
        <p:scale>
          <a:sx n="100" d="100"/>
          <a:sy n="100" d="100"/>
        </p:scale>
        <p:origin x="946" y="30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PE SILVA DO NASCIMENTO" userId="c9a9b501-693a-46a6-a4e5-7472d4fb4935" providerId="ADAL" clId="{FC43C3E6-F090-4F0A-A594-0396AB7BC7E5}"/>
    <pc:docChg chg="undo custSel modSld modMainMaster">
      <pc:chgData name="FELIPE SILVA DO NASCIMENTO" userId="c9a9b501-693a-46a6-a4e5-7472d4fb4935" providerId="ADAL" clId="{FC43C3E6-F090-4F0A-A594-0396AB7BC7E5}" dt="2022-05-19T02:35:23.797" v="2" actId="1076"/>
      <pc:docMkLst>
        <pc:docMk/>
      </pc:docMkLst>
      <pc:sldChg chg="modSp mod">
        <pc:chgData name="FELIPE SILVA DO NASCIMENTO" userId="c9a9b501-693a-46a6-a4e5-7472d4fb4935" providerId="ADAL" clId="{FC43C3E6-F090-4F0A-A594-0396AB7BC7E5}" dt="2022-05-19T02:35:23.797" v="2" actId="1076"/>
        <pc:sldMkLst>
          <pc:docMk/>
          <pc:sldMk cId="1889006648" sldId="268"/>
        </pc:sldMkLst>
        <pc:picChg chg="mod">
          <ac:chgData name="FELIPE SILVA DO NASCIMENTO" userId="c9a9b501-693a-46a6-a4e5-7472d4fb4935" providerId="ADAL" clId="{FC43C3E6-F090-4F0A-A594-0396AB7BC7E5}" dt="2022-05-19T02:35:23.797" v="2" actId="1076"/>
          <ac:picMkLst>
            <pc:docMk/>
            <pc:sldMk cId="1889006648" sldId="268"/>
            <ac:picMk id="2" creationId="{00000000-0000-0000-0000-000000000000}"/>
          </ac:picMkLst>
        </pc:picChg>
      </pc:sldChg>
      <pc:sldMasterChg chg="modSldLayout">
        <pc:chgData name="FELIPE SILVA DO NASCIMENTO" userId="c9a9b501-693a-46a6-a4e5-7472d4fb4935" providerId="ADAL" clId="{FC43C3E6-F090-4F0A-A594-0396AB7BC7E5}" dt="2022-05-18T23:32:26.554" v="1" actId="1076"/>
        <pc:sldMasterMkLst>
          <pc:docMk/>
          <pc:sldMasterMk cId="1698896612" sldId="2147483660"/>
        </pc:sldMasterMkLst>
        <pc:sldLayoutChg chg="modSp mod">
          <pc:chgData name="FELIPE SILVA DO NASCIMENTO" userId="c9a9b501-693a-46a6-a4e5-7472d4fb4935" providerId="ADAL" clId="{FC43C3E6-F090-4F0A-A594-0396AB7BC7E5}" dt="2022-05-18T23:32:26.554" v="1" actId="1076"/>
          <pc:sldLayoutMkLst>
            <pc:docMk/>
            <pc:sldMasterMk cId="1698896612" sldId="2147483660"/>
            <pc:sldLayoutMk cId="532860204" sldId="2147483662"/>
          </pc:sldLayoutMkLst>
          <pc:spChg chg="mod">
            <ac:chgData name="FELIPE SILVA DO NASCIMENTO" userId="c9a9b501-693a-46a6-a4e5-7472d4fb4935" providerId="ADAL" clId="{FC43C3E6-F090-4F0A-A594-0396AB7BC7E5}" dt="2022-05-18T23:32:26.554" v="1" actId="1076"/>
            <ac:spMkLst>
              <pc:docMk/>
              <pc:sldMasterMk cId="1698896612" sldId="2147483660"/>
              <pc:sldLayoutMk cId="532860204" sldId="2147483662"/>
              <ac:spMk id="10" creationId="{00000000-0000-0000-0000-000000000000}"/>
            </ac:spMkLst>
          </pc:spChg>
        </pc:sldLayoutChg>
      </pc:sldMasterChg>
    </pc:docChg>
  </pc:docChgLst>
</pc:chgInfo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18/05/2022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6203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18/05/2022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770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18/05/2022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141302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18/05/2022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22670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18/05/2022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08709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18/05/2022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45495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18/05/2022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06964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18/05/2022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3596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18/05/2022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2860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18/05/2022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1289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18/05/2022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6360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18/05/2022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678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18/05/2022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7973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18/05/2022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6576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18/05/2022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1654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18/05/2022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6967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0"/>
                <a:lumOff val="100000"/>
              </a:schemeClr>
            </a:gs>
            <a:gs pos="13000">
              <a:schemeClr val="accent4">
                <a:lumMod val="0"/>
                <a:lumOff val="100000"/>
              </a:schemeClr>
            </a:gs>
            <a:gs pos="100000">
              <a:schemeClr val="accent4">
                <a:lumMod val="10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285"/>
            <a:ext cx="1952272" cy="6852968"/>
            <a:chOff x="6627813" y="195717"/>
            <a:chExt cx="1952625" cy="5678034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5717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00DB3-DBF0-4086-B675-117E7A9610B8}" type="datetimeFigureOut">
              <a:rPr lang="pt-BR" smtClean="0"/>
              <a:t>18/05/2022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8896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0"/>
                <a:lumOff val="100000"/>
              </a:schemeClr>
            </a:gs>
            <a:gs pos="13000">
              <a:schemeClr val="accent4">
                <a:lumMod val="0"/>
                <a:lumOff val="100000"/>
              </a:schemeClr>
            </a:gs>
            <a:gs pos="100000">
              <a:schemeClr val="accent4">
                <a:lumMod val="10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Vamos Projetar um Banco de Dados!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Capítulo 3</a:t>
            </a:r>
          </a:p>
        </p:txBody>
      </p:sp>
    </p:spTree>
    <p:extLst>
      <p:ext uri="{BB962C8B-B14F-4D97-AF65-F5344CB8AC3E}">
        <p14:creationId xmlns:p14="http://schemas.microsoft.com/office/powerpoint/2010/main" val="22190499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" t="9051" r="5160" b="14300"/>
          <a:stretch/>
        </p:blipFill>
        <p:spPr>
          <a:xfrm>
            <a:off x="1619672" y="-22975"/>
            <a:ext cx="6192688" cy="6865742"/>
          </a:xfrm>
        </p:spPr>
      </p:pic>
    </p:spTree>
    <p:extLst>
      <p:ext uri="{BB962C8B-B14F-4D97-AF65-F5344CB8AC3E}">
        <p14:creationId xmlns:p14="http://schemas.microsoft.com/office/powerpoint/2010/main" val="2689838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0" t="8400" r="2768" b="10751"/>
          <a:stretch/>
        </p:blipFill>
        <p:spPr>
          <a:xfrm>
            <a:off x="1475656" y="1"/>
            <a:ext cx="6336704" cy="6869542"/>
          </a:xfrm>
        </p:spPr>
      </p:pic>
    </p:spTree>
    <p:extLst>
      <p:ext uri="{BB962C8B-B14F-4D97-AF65-F5344CB8AC3E}">
        <p14:creationId xmlns:p14="http://schemas.microsoft.com/office/powerpoint/2010/main" val="19823160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9" t="15350" r="5159" b="14300"/>
          <a:stretch/>
        </p:blipFill>
        <p:spPr>
          <a:xfrm>
            <a:off x="1619672" y="-1"/>
            <a:ext cx="6192688" cy="6834759"/>
          </a:xfrm>
        </p:spPr>
      </p:pic>
    </p:spTree>
    <p:extLst>
      <p:ext uri="{BB962C8B-B14F-4D97-AF65-F5344CB8AC3E}">
        <p14:creationId xmlns:p14="http://schemas.microsoft.com/office/powerpoint/2010/main" val="2256920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9" t="8000" r="5160" b="10100"/>
          <a:stretch/>
        </p:blipFill>
        <p:spPr>
          <a:xfrm>
            <a:off x="1475656" y="33550"/>
            <a:ext cx="6552728" cy="6852281"/>
          </a:xfrm>
        </p:spPr>
      </p:pic>
    </p:spTree>
    <p:extLst>
      <p:ext uri="{BB962C8B-B14F-4D97-AF65-F5344CB8AC3E}">
        <p14:creationId xmlns:p14="http://schemas.microsoft.com/office/powerpoint/2010/main" val="1889006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29" t="15350" r="1419" b="15350"/>
          <a:stretch/>
        </p:blipFill>
        <p:spPr>
          <a:xfrm>
            <a:off x="1475656" y="-1"/>
            <a:ext cx="6120680" cy="6831759"/>
          </a:xfrm>
        </p:spPr>
      </p:pic>
    </p:spTree>
    <p:extLst>
      <p:ext uri="{BB962C8B-B14F-4D97-AF65-F5344CB8AC3E}">
        <p14:creationId xmlns:p14="http://schemas.microsoft.com/office/powerpoint/2010/main" val="2770543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" t="10101" r="3288" b="16400"/>
          <a:stretch/>
        </p:blipFill>
        <p:spPr>
          <a:xfrm>
            <a:off x="1403648" y="0"/>
            <a:ext cx="6336704" cy="6789325"/>
          </a:xfrm>
        </p:spPr>
      </p:pic>
    </p:spTree>
    <p:extLst>
      <p:ext uri="{BB962C8B-B14F-4D97-AF65-F5344CB8AC3E}">
        <p14:creationId xmlns:p14="http://schemas.microsoft.com/office/powerpoint/2010/main" val="32245805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8500" r="3289" b="8000"/>
          <a:stretch/>
        </p:blipFill>
        <p:spPr>
          <a:xfrm>
            <a:off x="1547664" y="0"/>
            <a:ext cx="6624736" cy="6855162"/>
          </a:xfrm>
        </p:spPr>
      </p:pic>
    </p:spTree>
    <p:extLst>
      <p:ext uri="{BB962C8B-B14F-4D97-AF65-F5344CB8AC3E}">
        <p14:creationId xmlns:p14="http://schemas.microsoft.com/office/powerpoint/2010/main" val="17326693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" t="18500" r="8898" b="6951"/>
          <a:stretch/>
        </p:blipFill>
        <p:spPr>
          <a:xfrm>
            <a:off x="1403648" y="-1"/>
            <a:ext cx="6552728" cy="6744239"/>
          </a:xfrm>
        </p:spPr>
      </p:pic>
    </p:spTree>
    <p:extLst>
      <p:ext uri="{BB962C8B-B14F-4D97-AF65-F5344CB8AC3E}">
        <p14:creationId xmlns:p14="http://schemas.microsoft.com/office/powerpoint/2010/main" val="2808454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9" t="14300" r="1419" b="10101"/>
          <a:stretch/>
        </p:blipFill>
        <p:spPr>
          <a:xfrm>
            <a:off x="1475656" y="0"/>
            <a:ext cx="6480720" cy="6879534"/>
          </a:xfrm>
        </p:spPr>
      </p:pic>
    </p:spTree>
    <p:extLst>
      <p:ext uri="{BB962C8B-B14F-4D97-AF65-F5344CB8AC3E}">
        <p14:creationId xmlns:p14="http://schemas.microsoft.com/office/powerpoint/2010/main" val="13269438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00" r="2769" b="9051"/>
          <a:stretch/>
        </p:blipFill>
        <p:spPr>
          <a:xfrm>
            <a:off x="1403648" y="0"/>
            <a:ext cx="6264696" cy="6741368"/>
          </a:xfrm>
        </p:spPr>
      </p:pic>
    </p:spTree>
    <p:extLst>
      <p:ext uri="{BB962C8B-B14F-4D97-AF65-F5344CB8AC3E}">
        <p14:creationId xmlns:p14="http://schemas.microsoft.com/office/powerpoint/2010/main" val="419095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9" t="9051" r="5160" b="19550"/>
          <a:stretch/>
        </p:blipFill>
        <p:spPr>
          <a:xfrm>
            <a:off x="1763688" y="-1"/>
            <a:ext cx="5904656" cy="6858001"/>
          </a:xfrm>
        </p:spPr>
      </p:pic>
    </p:spTree>
    <p:extLst>
      <p:ext uri="{BB962C8B-B14F-4D97-AF65-F5344CB8AC3E}">
        <p14:creationId xmlns:p14="http://schemas.microsoft.com/office/powerpoint/2010/main" val="21226916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3250" r="3289" b="14301"/>
          <a:stretch/>
        </p:blipFill>
        <p:spPr>
          <a:xfrm>
            <a:off x="1475655" y="0"/>
            <a:ext cx="6408713" cy="6858000"/>
          </a:xfrm>
        </p:spPr>
      </p:pic>
    </p:spTree>
    <p:extLst>
      <p:ext uri="{BB962C8B-B14F-4D97-AF65-F5344CB8AC3E}">
        <p14:creationId xmlns:p14="http://schemas.microsoft.com/office/powerpoint/2010/main" val="41195487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9" t="12201" r="5160" b="9051"/>
          <a:stretch/>
        </p:blipFill>
        <p:spPr>
          <a:xfrm>
            <a:off x="1403648" y="0"/>
            <a:ext cx="6120680" cy="6804756"/>
          </a:xfrm>
        </p:spPr>
      </p:pic>
    </p:spTree>
    <p:extLst>
      <p:ext uri="{BB962C8B-B14F-4D97-AF65-F5344CB8AC3E}">
        <p14:creationId xmlns:p14="http://schemas.microsoft.com/office/powerpoint/2010/main" val="39489733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" t="13250" r="1419" b="15351"/>
          <a:stretch/>
        </p:blipFill>
        <p:spPr>
          <a:xfrm>
            <a:off x="1475656" y="0"/>
            <a:ext cx="6480720" cy="6816757"/>
          </a:xfrm>
        </p:spPr>
      </p:pic>
    </p:spTree>
    <p:extLst>
      <p:ext uri="{BB962C8B-B14F-4D97-AF65-F5344CB8AC3E}">
        <p14:creationId xmlns:p14="http://schemas.microsoft.com/office/powerpoint/2010/main" val="11922558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" t="9051" r="8898" b="15350"/>
          <a:stretch/>
        </p:blipFill>
        <p:spPr>
          <a:xfrm>
            <a:off x="1475656" y="0"/>
            <a:ext cx="6624736" cy="6839228"/>
          </a:xfrm>
        </p:spPr>
      </p:pic>
    </p:spTree>
    <p:extLst>
      <p:ext uri="{BB962C8B-B14F-4D97-AF65-F5344CB8AC3E}">
        <p14:creationId xmlns:p14="http://schemas.microsoft.com/office/powerpoint/2010/main" val="7036694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9" t="13250" r="5160" b="15351"/>
          <a:stretch/>
        </p:blipFill>
        <p:spPr>
          <a:xfrm>
            <a:off x="1403648" y="0"/>
            <a:ext cx="6912768" cy="6855162"/>
          </a:xfrm>
        </p:spPr>
      </p:pic>
    </p:spTree>
    <p:extLst>
      <p:ext uri="{BB962C8B-B14F-4D97-AF65-F5344CB8AC3E}">
        <p14:creationId xmlns:p14="http://schemas.microsoft.com/office/powerpoint/2010/main" val="8198833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9" t="12201" r="2393" b="15351"/>
          <a:stretch/>
        </p:blipFill>
        <p:spPr>
          <a:xfrm>
            <a:off x="1475656" y="15694"/>
            <a:ext cx="6840760" cy="6856602"/>
          </a:xfrm>
        </p:spPr>
      </p:pic>
    </p:spTree>
    <p:extLst>
      <p:ext uri="{BB962C8B-B14F-4D97-AF65-F5344CB8AC3E}">
        <p14:creationId xmlns:p14="http://schemas.microsoft.com/office/powerpoint/2010/main" val="13920528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59" t="14300" r="5159" b="15351"/>
          <a:stretch/>
        </p:blipFill>
        <p:spPr>
          <a:xfrm>
            <a:off x="1331640" y="9458"/>
            <a:ext cx="6696744" cy="6774880"/>
          </a:xfrm>
        </p:spPr>
      </p:pic>
    </p:spTree>
    <p:extLst>
      <p:ext uri="{BB962C8B-B14F-4D97-AF65-F5344CB8AC3E}">
        <p14:creationId xmlns:p14="http://schemas.microsoft.com/office/powerpoint/2010/main" val="8931677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0" t="9051" r="3288" b="10100"/>
          <a:stretch/>
        </p:blipFill>
        <p:spPr>
          <a:xfrm>
            <a:off x="1331640" y="0"/>
            <a:ext cx="6624736" cy="6849232"/>
          </a:xfrm>
        </p:spPr>
      </p:pic>
    </p:spTree>
    <p:extLst>
      <p:ext uri="{BB962C8B-B14F-4D97-AF65-F5344CB8AC3E}">
        <p14:creationId xmlns:p14="http://schemas.microsoft.com/office/powerpoint/2010/main" val="24089624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29" t="14300" r="5159" b="17272"/>
          <a:stretch/>
        </p:blipFill>
        <p:spPr>
          <a:xfrm>
            <a:off x="1331639" y="32288"/>
            <a:ext cx="6552729" cy="6825712"/>
          </a:xfrm>
        </p:spPr>
      </p:pic>
    </p:spTree>
    <p:extLst>
      <p:ext uri="{BB962C8B-B14F-4D97-AF65-F5344CB8AC3E}">
        <p14:creationId xmlns:p14="http://schemas.microsoft.com/office/powerpoint/2010/main" val="20466872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0" t="8001" r="3288" b="22700"/>
          <a:stretch/>
        </p:blipFill>
        <p:spPr>
          <a:xfrm>
            <a:off x="1547664" y="0"/>
            <a:ext cx="6624736" cy="6858000"/>
          </a:xfrm>
        </p:spPr>
      </p:pic>
    </p:spTree>
    <p:extLst>
      <p:ext uri="{BB962C8B-B14F-4D97-AF65-F5344CB8AC3E}">
        <p14:creationId xmlns:p14="http://schemas.microsoft.com/office/powerpoint/2010/main" val="2872712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0" t="12201" r="5158" b="9051"/>
          <a:stretch/>
        </p:blipFill>
        <p:spPr>
          <a:xfrm>
            <a:off x="1907704" y="49123"/>
            <a:ext cx="6120680" cy="6863263"/>
          </a:xfrm>
        </p:spPr>
      </p:pic>
    </p:spTree>
    <p:extLst>
      <p:ext uri="{BB962C8B-B14F-4D97-AF65-F5344CB8AC3E}">
        <p14:creationId xmlns:p14="http://schemas.microsoft.com/office/powerpoint/2010/main" val="28469230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" t="11150" r="5160" b="18500"/>
          <a:stretch/>
        </p:blipFill>
        <p:spPr>
          <a:xfrm>
            <a:off x="1475656" y="0"/>
            <a:ext cx="6624736" cy="6793734"/>
          </a:xfrm>
        </p:spPr>
      </p:pic>
    </p:spTree>
    <p:extLst>
      <p:ext uri="{BB962C8B-B14F-4D97-AF65-F5344CB8AC3E}">
        <p14:creationId xmlns:p14="http://schemas.microsoft.com/office/powerpoint/2010/main" val="21779555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9" t="9051" r="5160" b="15350"/>
          <a:stretch/>
        </p:blipFill>
        <p:spPr>
          <a:xfrm>
            <a:off x="1331640" y="0"/>
            <a:ext cx="7128792" cy="6843640"/>
          </a:xfrm>
        </p:spPr>
      </p:pic>
    </p:spTree>
    <p:extLst>
      <p:ext uri="{BB962C8B-B14F-4D97-AF65-F5344CB8AC3E}">
        <p14:creationId xmlns:p14="http://schemas.microsoft.com/office/powerpoint/2010/main" val="17997966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9" t="13250" r="5159" b="29001"/>
          <a:stretch/>
        </p:blipFill>
        <p:spPr>
          <a:xfrm>
            <a:off x="1475656" y="-1"/>
            <a:ext cx="7056784" cy="6848261"/>
          </a:xfrm>
        </p:spPr>
      </p:pic>
    </p:spTree>
    <p:extLst>
      <p:ext uri="{BB962C8B-B14F-4D97-AF65-F5344CB8AC3E}">
        <p14:creationId xmlns:p14="http://schemas.microsoft.com/office/powerpoint/2010/main" val="32962849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0" t="6409" r="7028" b="22700"/>
          <a:stretch/>
        </p:blipFill>
        <p:spPr>
          <a:xfrm>
            <a:off x="1331640" y="116632"/>
            <a:ext cx="6840760" cy="6548318"/>
          </a:xfrm>
        </p:spPr>
      </p:pic>
    </p:spTree>
    <p:extLst>
      <p:ext uri="{BB962C8B-B14F-4D97-AF65-F5344CB8AC3E}">
        <p14:creationId xmlns:p14="http://schemas.microsoft.com/office/powerpoint/2010/main" val="36248072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" t="10101" r="5160" b="18500"/>
          <a:stretch/>
        </p:blipFill>
        <p:spPr>
          <a:xfrm>
            <a:off x="1403648" y="146023"/>
            <a:ext cx="6840760" cy="6595345"/>
          </a:xfrm>
        </p:spPr>
      </p:pic>
    </p:spTree>
    <p:extLst>
      <p:ext uri="{BB962C8B-B14F-4D97-AF65-F5344CB8AC3E}">
        <p14:creationId xmlns:p14="http://schemas.microsoft.com/office/powerpoint/2010/main" val="24390379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0" t="5235" r="3079" b="16234"/>
          <a:stretch/>
        </p:blipFill>
        <p:spPr>
          <a:xfrm>
            <a:off x="611560" y="1484784"/>
            <a:ext cx="8402534" cy="4248472"/>
          </a:xfrm>
        </p:spPr>
      </p:pic>
    </p:spTree>
    <p:extLst>
      <p:ext uri="{BB962C8B-B14F-4D97-AF65-F5344CB8AC3E}">
        <p14:creationId xmlns:p14="http://schemas.microsoft.com/office/powerpoint/2010/main" val="9385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9" t="10101" r="5160" b="14300"/>
          <a:stretch/>
        </p:blipFill>
        <p:spPr>
          <a:xfrm>
            <a:off x="1907704" y="70547"/>
            <a:ext cx="5976664" cy="6739949"/>
          </a:xfrm>
        </p:spPr>
      </p:pic>
    </p:spTree>
    <p:extLst>
      <p:ext uri="{BB962C8B-B14F-4D97-AF65-F5344CB8AC3E}">
        <p14:creationId xmlns:p14="http://schemas.microsoft.com/office/powerpoint/2010/main" val="2870752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" t="14300" r="5160" b="9051"/>
          <a:stretch/>
        </p:blipFill>
        <p:spPr>
          <a:xfrm>
            <a:off x="1547664" y="15233"/>
            <a:ext cx="6336704" cy="6865742"/>
          </a:xfrm>
        </p:spPr>
      </p:pic>
    </p:spTree>
    <p:extLst>
      <p:ext uri="{BB962C8B-B14F-4D97-AF65-F5344CB8AC3E}">
        <p14:creationId xmlns:p14="http://schemas.microsoft.com/office/powerpoint/2010/main" val="3730416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" t="18500" r="3289" b="9050"/>
          <a:stretch/>
        </p:blipFill>
        <p:spPr>
          <a:xfrm>
            <a:off x="1331640" y="-23064"/>
            <a:ext cx="6480720" cy="6856602"/>
          </a:xfrm>
        </p:spPr>
      </p:pic>
    </p:spTree>
    <p:extLst>
      <p:ext uri="{BB962C8B-B14F-4D97-AF65-F5344CB8AC3E}">
        <p14:creationId xmlns:p14="http://schemas.microsoft.com/office/powerpoint/2010/main" val="3300819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59" t="13250" r="5159" b="13250"/>
          <a:stretch/>
        </p:blipFill>
        <p:spPr>
          <a:xfrm>
            <a:off x="1619672" y="-5742"/>
            <a:ext cx="5832648" cy="6863742"/>
          </a:xfrm>
        </p:spPr>
      </p:pic>
    </p:spTree>
    <p:extLst>
      <p:ext uri="{BB962C8B-B14F-4D97-AF65-F5344CB8AC3E}">
        <p14:creationId xmlns:p14="http://schemas.microsoft.com/office/powerpoint/2010/main" val="2120555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0" t="14300" r="7028" b="15351"/>
          <a:stretch/>
        </p:blipFill>
        <p:spPr>
          <a:xfrm>
            <a:off x="1547664" y="-1"/>
            <a:ext cx="6120680" cy="6877531"/>
          </a:xfrm>
        </p:spPr>
      </p:pic>
    </p:spTree>
    <p:extLst>
      <p:ext uri="{BB962C8B-B14F-4D97-AF65-F5344CB8AC3E}">
        <p14:creationId xmlns:p14="http://schemas.microsoft.com/office/powerpoint/2010/main" val="35748131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9" t="11151" r="8899" b="15350"/>
          <a:stretch/>
        </p:blipFill>
        <p:spPr>
          <a:xfrm>
            <a:off x="1475656" y="0"/>
            <a:ext cx="6120680" cy="6720747"/>
          </a:xfrm>
        </p:spPr>
      </p:pic>
    </p:spTree>
    <p:extLst>
      <p:ext uri="{BB962C8B-B14F-4D97-AF65-F5344CB8AC3E}">
        <p14:creationId xmlns:p14="http://schemas.microsoft.com/office/powerpoint/2010/main" val="2864442486"/>
      </p:ext>
    </p:extLst>
  </p:cSld>
  <p:clrMapOvr>
    <a:masterClrMapping/>
  </p:clrMapOvr>
</p:sld>
</file>

<file path=ppt/theme/theme1.xml><?xml version="1.0" encoding="utf-8"?>
<a:theme xmlns:a="http://schemas.openxmlformats.org/drawingml/2006/main" name="Cacho">
  <a:themeElements>
    <a:clrScheme name="Escala de Cinza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acho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cho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Override1.xml><?xml version="1.0" encoding="utf-8"?>
<a:themeOverride xmlns:a="http://schemas.openxmlformats.org/drawingml/2006/main">
  <a:clrScheme name="Escala de Cinza">
    <a:dk1>
      <a:sysClr val="windowText" lastClr="000000"/>
    </a:dk1>
    <a:lt1>
      <a:sysClr val="window" lastClr="FFFFFF"/>
    </a:lt1>
    <a:dk2>
      <a:srgbClr val="000000"/>
    </a:dk2>
    <a:lt2>
      <a:srgbClr val="F8F8F8"/>
    </a:lt2>
    <a:accent1>
      <a:srgbClr val="DDDDDD"/>
    </a:accent1>
    <a:accent2>
      <a:srgbClr val="B2B2B2"/>
    </a:accent2>
    <a:accent3>
      <a:srgbClr val="969696"/>
    </a:accent3>
    <a:accent4>
      <a:srgbClr val="808080"/>
    </a:accent4>
    <a:accent5>
      <a:srgbClr val="5F5F5F"/>
    </a:accent5>
    <a:accent6>
      <a:srgbClr val="4D4D4D"/>
    </a:accent6>
    <a:hlink>
      <a:srgbClr val="5F5F5F"/>
    </a:hlink>
    <a:folHlink>
      <a:srgbClr val="919191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71718aa8-d8af-422d-bdfb-dcbd43ac1cab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C3804474D9F3D8469B8E7647A6DC6A6A" ma:contentTypeVersion="3" ma:contentTypeDescription="Crie um novo documento." ma:contentTypeScope="" ma:versionID="45ad6159e75f13d3be52b3b9f344f9e7">
  <xsd:schema xmlns:xsd="http://www.w3.org/2001/XMLSchema" xmlns:xs="http://www.w3.org/2001/XMLSchema" xmlns:p="http://schemas.microsoft.com/office/2006/metadata/properties" xmlns:ns2="71718aa8-d8af-422d-bdfb-dcbd43ac1cab" targetNamespace="http://schemas.microsoft.com/office/2006/metadata/properties" ma:root="true" ma:fieldsID="2d6a80277c8ef6c33d69ed373c3bf1e1" ns2:_="">
    <xsd:import namespace="71718aa8-d8af-422d-bdfb-dcbd43ac1cab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718aa8-d8af-422d-bdfb-dcbd43ac1cab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A022EDA-6FBC-4160-87B3-CD5AA1AB5CDB}">
  <ds:schemaRefs>
    <ds:schemaRef ds:uri="http://schemas.microsoft.com/office/2006/metadata/properties"/>
    <ds:schemaRef ds:uri="http://schemas.microsoft.com/office/infopath/2007/PartnerControls"/>
    <ds:schemaRef ds:uri="71718aa8-d8af-422d-bdfb-dcbd43ac1cab"/>
  </ds:schemaRefs>
</ds:datastoreItem>
</file>

<file path=customXml/itemProps2.xml><?xml version="1.0" encoding="utf-8"?>
<ds:datastoreItem xmlns:ds="http://schemas.openxmlformats.org/officeDocument/2006/customXml" ds:itemID="{736A48BC-25D1-4124-B136-18ECBB46A2D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47D1A2-CB78-4CC5-8E4F-1D9A405F261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718aa8-d8af-422d-bdfb-dcbd43ac1ca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246</TotalTime>
  <Words>9</Words>
  <Application>Microsoft Office PowerPoint</Application>
  <PresentationFormat>Apresentação na tela (4:3)</PresentationFormat>
  <Paragraphs>2</Paragraphs>
  <Slides>35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35</vt:i4>
      </vt:variant>
    </vt:vector>
  </HeadingPairs>
  <TitlesOfParts>
    <vt:vector size="39" baseType="lpstr">
      <vt:lpstr>Arial</vt:lpstr>
      <vt:lpstr>Century Gothic</vt:lpstr>
      <vt:lpstr>Wingdings 3</vt:lpstr>
      <vt:lpstr>Cacho</vt:lpstr>
      <vt:lpstr>Vamos Projetar um Banco de Dados!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Vamos Projetar um Banco de Dados!</dc:title>
  <dc:creator>Professor</dc:creator>
  <cp:lastModifiedBy>FELIPE SILVA DO NASCIMENTO</cp:lastModifiedBy>
  <cp:revision>8</cp:revision>
  <dcterms:created xsi:type="dcterms:W3CDTF">2012-02-18T15:41:34Z</dcterms:created>
  <dcterms:modified xsi:type="dcterms:W3CDTF">2022-05-19T02:35:41Z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0x010100C3804474D9F3D8469B8E7647A6DC6A6A</vt:lpwstr>
  </property>
</Properties>
</file>

<file path=docProps/thumbnail.jpeg>
</file>